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60" r:id="rId6"/>
    <p:sldId id="270" r:id="rId7"/>
    <p:sldId id="263" r:id="rId8"/>
    <p:sldId id="261" r:id="rId9"/>
    <p:sldId id="262" r:id="rId10"/>
    <p:sldId id="268" r:id="rId11"/>
    <p:sldId id="264" r:id="rId12"/>
    <p:sldId id="269" r:id="rId13"/>
    <p:sldId id="265" r:id="rId14"/>
    <p:sldId id="266" r:id="rId15"/>
    <p:sldId id="271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12.11.2018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skatelevize.cz/ivysilani/10782831463-nedej-se-plus/218562248410019" TargetMode="External"/><Relationship Id="rId3" Type="http://schemas.openxmlformats.org/officeDocument/2006/relationships/hyperlink" Target="https://www.sz-online.de/" TargetMode="External"/><Relationship Id="rId7" Type="http://schemas.openxmlformats.org/officeDocument/2006/relationships/hyperlink" Target="https://liberecky.denik.cz/zpravy_region/debata-o-turowu-a-ztrate-vody-se-presunula-do-frydlantu-20170926.html" TargetMode="External"/><Relationship Id="rId12" Type="http://schemas.openxmlformats.org/officeDocument/2006/relationships/hyperlink" Target="http://benjaminlarderet.com/essays/" TargetMode="External"/><Relationship Id="rId2" Type="http://schemas.openxmlformats.org/officeDocument/2006/relationships/hyperlink" Target="https://www.ekovyzva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erecky.denik.cz/zpravy_region/polaci-pripustili-moznou-zodpovednost-za-ztratu-vody-20170928.html" TargetMode="External"/><Relationship Id="rId11" Type="http://schemas.openxmlformats.org/officeDocument/2006/relationships/hyperlink" Target="https://edition.cnn.com/2016/11/16/world/gallery/cop22-photo-award/" TargetMode="External"/><Relationship Id="rId5" Type="http://schemas.openxmlformats.org/officeDocument/2006/relationships/hyperlink" Target="https://www.internazionale.it/reportage/marina-forti/2018/04/16/carbone-polonia-generali-italia" TargetMode="External"/><Relationship Id="rId10" Type="http://schemas.openxmlformats.org/officeDocument/2006/relationships/hyperlink" Target="https://i.ytimg.com/vi/ouTY9vDHGWE/maxresdefault.jpg" TargetMode="External"/><Relationship Id="rId4" Type="http://schemas.openxmlformats.org/officeDocument/2006/relationships/hyperlink" Target="https://limityjsmemy.cz/" TargetMode="External"/><Relationship Id="rId9" Type="http://schemas.openxmlformats.org/officeDocument/2006/relationships/hyperlink" Target="https://www.ceskatelevize.cz/porady/10782831463-nedej-se-plus/216562248410023-polske-uhli-ceska-voda-a-oteplovani-zem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Activities of the local group from </a:t>
            </a:r>
            <a:r>
              <a:rPr lang="en-US" b="1" dirty="0" err="1" smtClean="0">
                <a:solidFill>
                  <a:schemeClr val="bg1"/>
                </a:solidFill>
              </a:rPr>
              <a:t>Hrádek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nad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Nisou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4348" y="4286256"/>
            <a:ext cx="3214710" cy="1752600"/>
          </a:xfrm>
        </p:spPr>
        <p:txBody>
          <a:bodyPr/>
          <a:lstStyle/>
          <a:p>
            <a:pPr algn="l"/>
            <a:r>
              <a:rPr lang="cs-CZ" dirty="0" smtClean="0"/>
              <a:t>Šárka Soukupová, </a:t>
            </a:r>
            <a:r>
              <a:rPr lang="cs-CZ" dirty="0" smtClean="0"/>
              <a:t>13. </a:t>
            </a:r>
            <a:r>
              <a:rPr lang="cs-CZ" dirty="0" smtClean="0"/>
              <a:t>11. 2018</a:t>
            </a:r>
            <a:endParaRPr lang="cs-CZ" dirty="0"/>
          </a:p>
        </p:txBody>
      </p:sp>
      <p:pic>
        <p:nvPicPr>
          <p:cNvPr id="1026" name="Picture 2" descr="C:\Users\Šárka\Documents\PLÁN PRAHA 2018\Ekologie\T\Fotky\Benjamin\DSC_4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78770">
            <a:off x="4676140" y="3782176"/>
            <a:ext cx="3929912" cy="262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EKOvýzva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9" name="Picture 3" descr="C:\Users\Šárka\Documents\2 - Ekovýzva\IMG_1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42927">
            <a:off x="633753" y="1847480"/>
            <a:ext cx="3071802" cy="204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Šárka\Documents\PLÁN PRAHA 2018\Ekologie\EKOvýzva\Fotky\20180426_173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1794">
            <a:off x="5598272" y="1850715"/>
            <a:ext cx="3000364" cy="225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Šárka\Documents\PLÁN PRAHA 2018\Ekologie\Citáty\17362465_1529382403739332_820122925414304602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643314"/>
            <a:ext cx="2786082" cy="287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Climate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change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drought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Šárka\Documents\PLÁN PRAHA 2018\Ekologie\T\Fotky\Benjamin\DSC_4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247367" cy="483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Climate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change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drought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Šárka\Documents\PLÁN PRAHA 2018\Ekologie\T\Fotky\Benjamin\DSC_4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92267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Šárka\Documents\PLÁN PRAHA 2018\Ekologie\T\Fotky\Lukáš\30712467_2082014312014027_58477086548112179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143116"/>
            <a:ext cx="3429006" cy="45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Future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our</a:t>
            </a:r>
            <a:r>
              <a:rPr lang="cs-CZ" dirty="0" smtClean="0">
                <a:solidFill>
                  <a:schemeClr val="bg1"/>
                </a:solidFill>
              </a:rPr>
              <a:t> planet?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0" name="Picture 2" descr="The &amp;quot;Climate Change -- In Focus&amp;quot; exhibition shows the effects of climate change. &amp;lt;br /&amp;gt;Pictured: A solitary bear sits on the edge of one of the Barter Islands, Alaska. There is no snow, when at this time of year, there should be,&amp;quot; wrote photographer Patty Waymire. &amp;lt;em&amp;gt;Via National Geographic &amp;lt;a href=&amp;quot;http://yourshot.nationalgeographic.com/&amp;quot; target=&amp;quot;_blank&amp;quot;&amp;gt;&amp;lt;em&amp;gt;&amp;lt;/em&amp;gt;Your Shot&amp;lt;/a&amp;gt;&amp;lt;/em&amp;g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13900">
            <a:off x="369888" y="1524777"/>
            <a:ext cx="3843238" cy="216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2" name="AutoShape 4" descr="Penguins living on a Plastic Waste Island! Blame it on th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74" name="AutoShape 6" descr="Penguins living on a Plastic Waste Island! Blame it on th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76" name="AutoShape 8" descr="Penguins living on a Plastic Waste Island! Blame it on th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8" name="Picture 10" descr="https://i.ytimg.com/vi/ouTY9vDHGWE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83881">
            <a:off x="4929190" y="1500174"/>
            <a:ext cx="3857652" cy="216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80" name="Picture 12" descr="Photo: Ujjal Das, India: &amp;quot;The pic was taken in Puruliya District of West Bengal. This is a drought-prone area and in summertime the whole district becomes dry creating water problem.&amp;quot; &amp;lt;em&amp;gt;Via National Geographic Your Shot&amp;lt;/em&amp;g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500438"/>
            <a:ext cx="5331883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Thank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for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your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attention</a:t>
            </a:r>
            <a:r>
              <a:rPr lang="cs-CZ" dirty="0" smtClean="0">
                <a:solidFill>
                  <a:schemeClr val="bg1"/>
                </a:solidFill>
              </a:rPr>
              <a:t>!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Šárka\Documents\PLÁN PRAHA 2018\Ekologie\Citáty\14264066_688356704647012_185869396662160395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571612"/>
            <a:ext cx="3353997" cy="474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Sources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>
                <a:hlinkClick r:id="rId2"/>
              </a:rPr>
              <a:t>https://www.ekovyzva.cz/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https://www.sz-online.de/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https://limityjsmemy.cz/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https://www.internazionale.it/reportage/marina-forti/2018/04/16/carbone-polonia-generali-italia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https://liberecky.denik.cz/zpravy_region/polaci-pripustili-moznou-zodpovednost-za-ztratu-vody-20170928.html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https://liberecky.denik.cz/zpravy_region/debata-o-turowu-a-ztrate-vody-se-presunula-do-frydlantu-20170926.html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https://www.ceskatelevize.cz/ivysilani/10782831463-nedej-se-plus/218562248410019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https://www.ceskatelevize.cz/porady/10782831463-nedej-se-plus/216562248410023-polske-uhli-ceska-voda-a-oteplovani-zeme/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Photos</a:t>
            </a:r>
            <a:r>
              <a:rPr lang="cs-CZ" dirty="0" smtClean="0"/>
              <a:t>:</a:t>
            </a:r>
          </a:p>
          <a:p>
            <a:r>
              <a:rPr lang="cs-CZ" dirty="0" smtClean="0">
                <a:hlinkClick r:id="rId10"/>
              </a:rPr>
              <a:t>https://i.ytimg.com/vi/ouTY9vDHGWE/maxresdefault.jpg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https://edition.cnn.com/2016/11/16/world/gallery/cop22-photo-award/</a:t>
            </a:r>
            <a:endParaRPr lang="cs-CZ" dirty="0" smtClean="0"/>
          </a:p>
          <a:p>
            <a:r>
              <a:rPr lang="cs-CZ" dirty="0" smtClean="0">
                <a:hlinkClick r:id="rId12"/>
              </a:rPr>
              <a:t>http://benjaminlarderet.com/essays/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Content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Introduction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cs-CZ" dirty="0" smtClean="0"/>
          </a:p>
          <a:p>
            <a:r>
              <a:rPr lang="cs-CZ" dirty="0" err="1" smtClean="0">
                <a:solidFill>
                  <a:schemeClr val="bg1"/>
                </a:solidFill>
              </a:rPr>
              <a:t>Events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Media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Politicians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Drought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Future</a:t>
            </a:r>
            <a:r>
              <a:rPr lang="cs-CZ" dirty="0" smtClean="0">
                <a:solidFill>
                  <a:schemeClr val="bg1"/>
                </a:solidFill>
              </a:rPr>
              <a:t>?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C:\Users\Šárka\Documents\PLÁN PRAHA 2018\Ekologie\T\Fotky\Benjamin\DSC_4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357430"/>
            <a:ext cx="4572000" cy="305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Introduction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Šárka\Documents\PLÁN PRAHA 2018\Ekologie\T\Fotky\Benjamin\DSC_4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461397" cy="498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Hrádecké slavnosti a Bartolomějská pouť (festival)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C:\Users\Šárka\Pictures\Camera 3 (31.8.2018)\Whatsapp\IMG-20180826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929066"/>
            <a:ext cx="4857784" cy="273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Šárka\Documents\PLÁN PRAHA 2018\Ekologie\T\Fotky\Hrádek - pouť\Pouť 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8437">
            <a:off x="327383" y="1718447"/>
            <a:ext cx="4301285" cy="337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Kayaking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7" name="Picture 3" descr="C:\Users\Šárka\Pictures\Ekologie\Kanutur\02_Kanutour 2. -3.9\20170902_110800 Hrad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643314"/>
            <a:ext cx="4643470" cy="306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Šárka\Pictures\Ekologie\Kanutur\02_Kanutour 2. -3.9\20170902_113900 Hrad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59842">
            <a:off x="318030" y="1375150"/>
            <a:ext cx="4714908" cy="3137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Šárka\Documents\PLÁN PRAHA 2018\Ekologie\T\Fotky\02_Kanutour 2. -3.9\20170903_143200 Radomierzy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428736"/>
            <a:ext cx="2760707" cy="195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Šárka\Documents\PLÁN PRAHA 2018\Ekologie\T\Fotky\02_Kanutour 2. -3.9\20170902_122600 Hrad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929198"/>
            <a:ext cx="2500298" cy="166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Media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Šárka\Pictures\Camera 3 (31.8.2018)\Camera - fotky + videa\2017-09-29 Rok 2017-18\Rok 2017-18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1334">
            <a:off x="503136" y="1543447"/>
            <a:ext cx="3101339" cy="413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Šárka\Pictures\Camera 3 (31.8.2018)\Camera - fotky + videa\2017-09-29 Rok 2017-18\Rok 2017-18 002.jpg"/>
          <p:cNvPicPr>
            <a:picLocks noChangeAspect="1" noChangeArrowheads="1"/>
          </p:cNvPicPr>
          <p:nvPr/>
        </p:nvPicPr>
        <p:blipFill>
          <a:blip r:embed="rId3" cstate="print"/>
          <a:srcRect t="22217"/>
          <a:stretch>
            <a:fillRect/>
          </a:stretch>
        </p:blipFill>
        <p:spPr bwMode="auto">
          <a:xfrm>
            <a:off x="2428860" y="4066126"/>
            <a:ext cx="4357718" cy="254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b="18689"/>
          <a:stretch>
            <a:fillRect/>
          </a:stretch>
        </p:blipFill>
        <p:spPr bwMode="auto">
          <a:xfrm rot="312248">
            <a:off x="5072066" y="1428736"/>
            <a:ext cx="3233745" cy="346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Šárka\Pictures\Nedej s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00240"/>
            <a:ext cx="6858016" cy="3855751"/>
          </a:xfrm>
          <a:prstGeom prst="rect">
            <a:avLst/>
          </a:prstGeom>
          <a:noFill/>
        </p:spPr>
      </p:pic>
      <p:pic>
        <p:nvPicPr>
          <p:cNvPr id="11269" name="Picture 5" descr="C:\Users\Šárka\Pictures\dů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823">
            <a:off x="5429256" y="928670"/>
            <a:ext cx="3301370" cy="185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36371">
            <a:off x="214282" y="928670"/>
            <a:ext cx="3000560" cy="168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Two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documentary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movies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1267" name="Picture 3" descr="C:\Users\Šárka\Pictures\su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0287">
            <a:off x="300666" y="4737133"/>
            <a:ext cx="3087630" cy="17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Šárka\Pictures\h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40910">
            <a:off x="5786446" y="4786322"/>
            <a:ext cx="3071834" cy="172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content-ams3-1.xx.fbcdn.net/v/t34.18173-12/19987223_1466920490031177_1078824043_n.jpg?_nc_cat=104&amp;_nc_ht=scontent-ams3-1.xx&amp;oh=8ba9a46234839528eecaa289ce820e9f&amp;oe=5BEA64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625347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Politicians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Šárka\Pictures\Bez názvu.png"/>
          <p:cNvPicPr>
            <a:picLocks noChangeAspect="1" noChangeArrowheads="1"/>
          </p:cNvPicPr>
          <p:nvPr/>
        </p:nvPicPr>
        <p:blipFill>
          <a:blip r:embed="rId3" cstate="print"/>
          <a:srcRect r="46321" b="65625"/>
          <a:stretch>
            <a:fillRect/>
          </a:stretch>
        </p:blipFill>
        <p:spPr bwMode="auto">
          <a:xfrm>
            <a:off x="2500298" y="4286256"/>
            <a:ext cx="4169494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C:\Users\Šárka\Pictures\polaci.png"/>
          <p:cNvPicPr>
            <a:picLocks noChangeAspect="1" noChangeArrowheads="1"/>
          </p:cNvPicPr>
          <p:nvPr/>
        </p:nvPicPr>
        <p:blipFill>
          <a:blip r:embed="rId4"/>
          <a:srcRect l="30469" t="13607" r="44531" b="13606"/>
          <a:stretch>
            <a:fillRect/>
          </a:stretch>
        </p:blipFill>
        <p:spPr bwMode="auto">
          <a:xfrm rot="20970134">
            <a:off x="747874" y="748645"/>
            <a:ext cx="2286016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Users\Šárka\Pictures\frýdlant2.png"/>
          <p:cNvPicPr>
            <a:picLocks noChangeAspect="1" noChangeArrowheads="1"/>
          </p:cNvPicPr>
          <p:nvPr/>
        </p:nvPicPr>
        <p:blipFill>
          <a:blip r:embed="rId5"/>
          <a:srcRect l="42510" t="14956" r="21368" b="9921"/>
          <a:stretch>
            <a:fillRect/>
          </a:stretch>
        </p:blipFill>
        <p:spPr bwMode="auto">
          <a:xfrm rot="623820">
            <a:off x="6180175" y="610243"/>
            <a:ext cx="2357454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Interests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other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groups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and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people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Šárka\Documents\PLÁN PRAHA 2018\Ekologie\T\Fotky\Lukáš\34396685_2103930813155710_98544276818257510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079635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C:\Users\Šárka\Pictures\it 2.png"/>
          <p:cNvPicPr>
            <a:picLocks noChangeAspect="1" noChangeArrowheads="1"/>
          </p:cNvPicPr>
          <p:nvPr/>
        </p:nvPicPr>
        <p:blipFill>
          <a:blip r:embed="rId3"/>
          <a:srcRect l="30469" t="13871" r="44531" b="12481"/>
          <a:stretch>
            <a:fillRect/>
          </a:stretch>
        </p:blipFill>
        <p:spPr bwMode="auto">
          <a:xfrm>
            <a:off x="4714876" y="2857496"/>
            <a:ext cx="2286016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9" name="Picture 1" descr="C:\Users\Šárka\Pictures\italove.png"/>
          <p:cNvPicPr>
            <a:picLocks noChangeAspect="1" noChangeArrowheads="1"/>
          </p:cNvPicPr>
          <p:nvPr/>
        </p:nvPicPr>
        <p:blipFill>
          <a:blip r:embed="rId4"/>
          <a:srcRect l="30841" t="12632" r="31797" b="11576"/>
          <a:stretch>
            <a:fillRect/>
          </a:stretch>
        </p:blipFill>
        <p:spPr bwMode="auto">
          <a:xfrm>
            <a:off x="5572132" y="1285860"/>
            <a:ext cx="3357586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C:\Users\Šárka\Documents\PLÁN PRAHA 2018\Ekologie\T\Fotky\Benjamin\DSC_4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643446"/>
            <a:ext cx="2966780" cy="198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Vlastní 3">
      <a:dk1>
        <a:sysClr val="windowText" lastClr="000000"/>
      </a:dk1>
      <a:lt1>
        <a:sysClr val="window" lastClr="FFFFFF"/>
      </a:lt1>
      <a:dk2>
        <a:srgbClr val="21B2C8"/>
      </a:dk2>
      <a:lt2>
        <a:srgbClr val="DBF5F9"/>
      </a:lt2>
      <a:accent1>
        <a:srgbClr val="0F6FC6"/>
      </a:accent1>
      <a:accent2>
        <a:srgbClr val="FFFFFF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463</TotalTime>
  <Words>99</Words>
  <PresentationFormat>Předvádění na obrazovce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Vrchol</vt:lpstr>
      <vt:lpstr>  Activities of the local group from Hrádek nad Nisou </vt:lpstr>
      <vt:lpstr>Content</vt:lpstr>
      <vt:lpstr>Introduction</vt:lpstr>
      <vt:lpstr>Hrádecké slavnosti a Bartolomějská pouť (festival)</vt:lpstr>
      <vt:lpstr>Kayaking</vt:lpstr>
      <vt:lpstr>Media</vt:lpstr>
      <vt:lpstr>Two documentary movies</vt:lpstr>
      <vt:lpstr>Politicians</vt:lpstr>
      <vt:lpstr>Interests of other groups and people</vt:lpstr>
      <vt:lpstr>EKOvýzva</vt:lpstr>
      <vt:lpstr>Climate change and drought</vt:lpstr>
      <vt:lpstr>Climate change and drought</vt:lpstr>
      <vt:lpstr>Future of our planet?</vt:lpstr>
      <vt:lpstr>Thank you for your attention!</vt:lpstr>
      <vt:lpstr>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Activities of the local group from Hrádek nad Nisou </dc:title>
  <dc:creator>Šárka</dc:creator>
  <cp:lastModifiedBy>Šárka</cp:lastModifiedBy>
  <cp:revision>55</cp:revision>
  <dcterms:created xsi:type="dcterms:W3CDTF">2018-11-10T09:20:28Z</dcterms:created>
  <dcterms:modified xsi:type="dcterms:W3CDTF">2018-11-12T22:34:17Z</dcterms:modified>
</cp:coreProperties>
</file>